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2"/>
  </p:notesMasterIdLst>
  <p:handoutMasterIdLst>
    <p:handoutMasterId r:id="rId53"/>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75" r:id="rId17"/>
    <p:sldId id="490" r:id="rId18"/>
    <p:sldId id="480" r:id="rId19"/>
    <p:sldId id="455" r:id="rId20"/>
    <p:sldId id="296" r:id="rId21"/>
    <p:sldId id="484" r:id="rId22"/>
    <p:sldId id="489" r:id="rId23"/>
    <p:sldId id="478" r:id="rId24"/>
    <p:sldId id="471" r:id="rId25"/>
    <p:sldId id="481" r:id="rId26"/>
    <p:sldId id="491" r:id="rId27"/>
    <p:sldId id="460" r:id="rId28"/>
    <p:sldId id="464" r:id="rId29"/>
    <p:sldId id="456" r:id="rId30"/>
    <p:sldId id="466" r:id="rId31"/>
    <p:sldId id="461" r:id="rId32"/>
    <p:sldId id="462" r:id="rId33"/>
    <p:sldId id="459" r:id="rId34"/>
    <p:sldId id="300" r:id="rId35"/>
    <p:sldId id="474" r:id="rId36"/>
    <p:sldId id="485" r:id="rId37"/>
    <p:sldId id="486" r:id="rId38"/>
    <p:sldId id="487" r:id="rId39"/>
    <p:sldId id="338" r:id="rId40"/>
    <p:sldId id="432" r:id="rId41"/>
    <p:sldId id="483" r:id="rId42"/>
    <p:sldId id="428" r:id="rId43"/>
    <p:sldId id="369" r:id="rId44"/>
    <p:sldId id="429" r:id="rId45"/>
    <p:sldId id="476" r:id="rId46"/>
    <p:sldId id="288" r:id="rId47"/>
    <p:sldId id="305" r:id="rId48"/>
    <p:sldId id="379" r:id="rId49"/>
    <p:sldId id="453" r:id="rId50"/>
    <p:sldId id="265" r:id="rId51"/>
  </p:sldIdLst>
  <p:sldSz cx="9144000" cy="6858000" type="screen4x3"/>
  <p:notesSz cx="7315200" cy="9601200"/>
  <p:embeddedFontLst>
    <p:embeddedFont>
      <p:font typeface="Century Gothic" panose="020B0502020202020204" pitchFamily="34" charset="0"/>
      <p:regular r:id="rId54"/>
      <p:bold r:id="rId55"/>
      <p:italic r:id="rId56"/>
      <p:boldItalic r:id="rId57"/>
    </p:embeddedFont>
    <p:embeddedFont>
      <p:font typeface="Cambria Math" panose="02040503050406030204" pitchFamily="18" charset="0"/>
      <p:regular r:id="rId58"/>
    </p:embeddedFont>
    <p:embeddedFont>
      <p:font typeface="Candara" panose="020E0502030303020204" pitchFamily="34" charset="0"/>
      <p:regular r:id="rId59"/>
      <p:bold r:id="rId60"/>
      <p:italic r:id="rId61"/>
      <p:boldItalic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p:scale>
          <a:sx n="66" d="100"/>
          <a:sy n="66" d="100"/>
        </p:scale>
        <p:origin x="691" y="269"/>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18/2/2018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24</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34</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38</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46</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46</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9.png"/><Relationship Id="rId5" Type="http://schemas.openxmlformats.org/officeDocument/2006/relationships/tags" Target="../tags/tag16.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tags" Target="../tags/tag15.xml"/><Relationship Id="rId9" Type="http://schemas.openxmlformats.org/officeDocument/2006/relationships/image" Target="../media/image220.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1.xml"/><Relationship Id="rId7" Type="http://schemas.openxmlformats.org/officeDocument/2006/relationships/image" Target="../media/image3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5.xml"/><Relationship Id="rId11" Type="http://schemas.openxmlformats.org/officeDocument/2006/relationships/image" Target="../media/image37.png"/><Relationship Id="rId5" Type="http://schemas.openxmlformats.org/officeDocument/2006/relationships/tags" Target="../tags/tag23.xml"/><Relationship Id="rId10" Type="http://schemas.openxmlformats.org/officeDocument/2006/relationships/image" Target="../media/image36.png"/><Relationship Id="rId4" Type="http://schemas.openxmlformats.org/officeDocument/2006/relationships/tags" Target="../tags/tag22.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8.png"/><Relationship Id="rId5" Type="http://schemas.openxmlformats.org/officeDocument/2006/relationships/tags" Target="../tags/tag28.xml"/><Relationship Id="rId1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tags" Target="../tags/tag27.xml"/><Relationship Id="rId9" Type="http://schemas.openxmlformats.org/officeDocument/2006/relationships/image" Target="../media/image290.pn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tags" Target="../tags/tag38.xml"/><Relationship Id="rId18" Type="http://schemas.openxmlformats.org/officeDocument/2006/relationships/image" Target="../media/image43.png"/><Relationship Id="rId3" Type="http://schemas.openxmlformats.org/officeDocument/2006/relationships/tags" Target="../tags/tag33.xml"/><Relationship Id="rId21" Type="http://schemas.openxmlformats.org/officeDocument/2006/relationships/image" Target="../media/image37.png"/><Relationship Id="rId7" Type="http://schemas.openxmlformats.org/officeDocument/2006/relationships/tags" Target="../tags/tag37.xml"/><Relationship Id="rId12" Type="http://schemas.openxmlformats.org/officeDocument/2006/relationships/image" Target="../media/image10.png"/><Relationship Id="rId17" Type="http://schemas.openxmlformats.org/officeDocument/2006/relationships/image" Target="../media/image32.png"/><Relationship Id="rId2" Type="http://schemas.openxmlformats.org/officeDocument/2006/relationships/tags" Target="../tags/tag32.xml"/><Relationship Id="rId16" Type="http://schemas.openxmlformats.org/officeDocument/2006/relationships/image" Target="../media/image57.png"/><Relationship Id="rId20" Type="http://schemas.openxmlformats.org/officeDocument/2006/relationships/image" Target="../media/image5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tags" Target="../tags/tag35.xml"/><Relationship Id="rId23" Type="http://schemas.openxmlformats.org/officeDocument/2006/relationships/image" Target="../media/image53.png"/><Relationship Id="rId10" Type="http://schemas.openxmlformats.org/officeDocument/2006/relationships/notesSlide" Target="../notesSlides/notesSlide18.xml"/><Relationship Id="rId19" Type="http://schemas.openxmlformats.org/officeDocument/2006/relationships/image" Target="../media/image50.png"/><Relationship Id="rId4" Type="http://schemas.openxmlformats.org/officeDocument/2006/relationships/tags" Target="../tags/tag34.xml"/><Relationship Id="rId9" Type="http://schemas.openxmlformats.org/officeDocument/2006/relationships/slideLayout" Target="../slideLayouts/slideLayout5.xml"/><Relationship Id="rId22" Type="http://schemas.openxmlformats.org/officeDocument/2006/relationships/image" Target="../media/image52.png"/></Relationships>
</file>

<file path=ppt/slides/_rels/slide25.xml.rels><?xml version="1.0" encoding="UTF-8" standalone="yes"?>
<Relationships xmlns="http://schemas.openxmlformats.org/package/2006/relationships"><Relationship Id="rId13" Type="http://schemas.openxmlformats.org/officeDocument/2006/relationships/image" Target="../media/image58.png"/><Relationship Id="rId3" Type="http://schemas.openxmlformats.org/officeDocument/2006/relationships/tags" Target="../tags/tag41.xml"/><Relationship Id="rId7" Type="http://schemas.openxmlformats.org/officeDocument/2006/relationships/notesSlide" Target="../notesSlides/notesSlide19.xml"/><Relationship Id="rId12" Type="http://schemas.openxmlformats.org/officeDocument/2006/relationships/image" Target="../media/image5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5.xml"/><Relationship Id="rId11" Type="http://schemas.openxmlformats.org/officeDocument/2006/relationships/image" Target="../media/image52.png"/><Relationship Id="rId5" Type="http://schemas.openxmlformats.org/officeDocument/2006/relationships/tags" Target="../tags/tag43.xml"/><Relationship Id="rId15" Type="http://schemas.openxmlformats.org/officeDocument/2006/relationships/image" Target="../media/image60.png"/><Relationship Id="rId10" Type="http://schemas.openxmlformats.org/officeDocument/2006/relationships/image" Target="../media/image85.png"/><Relationship Id="rId4" Type="http://schemas.openxmlformats.org/officeDocument/2006/relationships/tags" Target="../tags/tag42.xml"/><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png"/><Relationship Id="rId3" Type="http://schemas.openxmlformats.org/officeDocument/2006/relationships/tags" Target="../tags/tag46.xml"/><Relationship Id="rId7" Type="http://schemas.openxmlformats.org/officeDocument/2006/relationships/image" Target="../media/image110.png"/><Relationship Id="rId12" Type="http://schemas.openxmlformats.org/officeDocument/2006/relationships/image" Target="../media/image6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5.xml"/><Relationship Id="rId11" Type="http://schemas.openxmlformats.org/officeDocument/2006/relationships/image" Target="../media/image66.png"/><Relationship Id="rId5" Type="http://schemas.openxmlformats.org/officeDocument/2006/relationships/tags" Target="../tags/tag48.xml"/><Relationship Id="rId10" Type="http://schemas.openxmlformats.org/officeDocument/2006/relationships/image" Target="../media/image65.png"/><Relationship Id="rId4" Type="http://schemas.openxmlformats.org/officeDocument/2006/relationships/tags" Target="../tags/tag47.xml"/><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6.png"/><Relationship Id="rId3" Type="http://schemas.openxmlformats.org/officeDocument/2006/relationships/tags" Target="../tags/tag51.xml"/><Relationship Id="rId7" Type="http://schemas.openxmlformats.org/officeDocument/2006/relationships/slideLayout" Target="../slideLayouts/slideLayout2.xml"/><Relationship Id="rId12" Type="http://schemas.openxmlformats.org/officeDocument/2006/relationships/image" Target="../media/image5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41.png"/><Relationship Id="rId5" Type="http://schemas.openxmlformats.org/officeDocument/2006/relationships/tags" Target="../tags/tag53.xml"/><Relationship Id="rId15" Type="http://schemas.openxmlformats.org/officeDocument/2006/relationships/image" Target="../media/image67.png"/><Relationship Id="rId10" Type="http://schemas.openxmlformats.org/officeDocument/2006/relationships/image" Target="../media/image39.png"/><Relationship Id="rId4" Type="http://schemas.openxmlformats.org/officeDocument/2006/relationships/tags" Target="../tags/tag52.xml"/><Relationship Id="rId9" Type="http://schemas.openxmlformats.org/officeDocument/2006/relationships/image" Target="../media/image660.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73.png"/><Relationship Id="rId3" Type="http://schemas.openxmlformats.org/officeDocument/2006/relationships/tags" Target="../tags/tag57.xml"/><Relationship Id="rId7" Type="http://schemas.openxmlformats.org/officeDocument/2006/relationships/slideLayout" Target="../slideLayouts/slideLayout5.xml"/><Relationship Id="rId12" Type="http://schemas.openxmlformats.org/officeDocument/2006/relationships/image" Target="../media/image72.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71.png"/><Relationship Id="rId5" Type="http://schemas.openxmlformats.org/officeDocument/2006/relationships/tags" Target="../tags/tag59.xml"/><Relationship Id="rId10" Type="http://schemas.openxmlformats.org/officeDocument/2006/relationships/image" Target="../media/image70.png"/><Relationship Id="rId4" Type="http://schemas.openxmlformats.org/officeDocument/2006/relationships/tags" Target="../tags/tag58.xml"/><Relationship Id="rId9" Type="http://schemas.openxmlformats.org/officeDocument/2006/relationships/image" Target="../media/image69.png"/><Relationship Id="rId1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80.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89.png"/><Relationship Id="rId18" Type="http://schemas.openxmlformats.org/officeDocument/2006/relationships/image" Target="../media/image95.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88.emf"/><Relationship Id="rId17" Type="http://schemas.openxmlformats.org/officeDocument/2006/relationships/image" Target="../media/image94.png"/><Relationship Id="rId2" Type="http://schemas.openxmlformats.org/officeDocument/2006/relationships/tags" Target="../tags/tag63.xml"/><Relationship Id="rId16" Type="http://schemas.openxmlformats.org/officeDocument/2006/relationships/image" Target="../media/image91.png"/><Relationship Id="rId20" Type="http://schemas.openxmlformats.org/officeDocument/2006/relationships/image" Target="../media/image55.png"/><Relationship Id="rId1" Type="http://schemas.openxmlformats.org/officeDocument/2006/relationships/vmlDrawing" Target="../drawings/vmlDrawing2.vml"/><Relationship Id="rId6" Type="http://schemas.openxmlformats.org/officeDocument/2006/relationships/tags" Target="../tags/tag67.xml"/><Relationship Id="rId11" Type="http://schemas.openxmlformats.org/officeDocument/2006/relationships/oleObject" Target="../embeddings/oleObject2.bin"/><Relationship Id="rId5" Type="http://schemas.openxmlformats.org/officeDocument/2006/relationships/tags" Target="../tags/tag66.xml"/><Relationship Id="rId15" Type="http://schemas.openxmlformats.org/officeDocument/2006/relationships/image" Target="../media/image90.png"/><Relationship Id="rId10" Type="http://schemas.openxmlformats.org/officeDocument/2006/relationships/notesSlide" Target="../notesSlides/notesSlide26.xml"/><Relationship Id="rId19" Type="http://schemas.openxmlformats.org/officeDocument/2006/relationships/image" Target="../media/image97.png"/><Relationship Id="rId4" Type="http://schemas.openxmlformats.org/officeDocument/2006/relationships/tags" Target="../tags/tag65.xml"/><Relationship Id="rId9" Type="http://schemas.openxmlformats.org/officeDocument/2006/relationships/slideLayout" Target="../slideLayouts/slideLayout5.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38.png"/><Relationship Id="rId18" Type="http://schemas.openxmlformats.org/officeDocument/2006/relationships/image" Target="../media/image100.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29.png"/><Relationship Id="rId17" Type="http://schemas.openxmlformats.org/officeDocument/2006/relationships/image" Target="../media/image105.png"/><Relationship Id="rId2" Type="http://schemas.openxmlformats.org/officeDocument/2006/relationships/tags" Target="../tags/tag73.xml"/><Relationship Id="rId16" Type="http://schemas.openxmlformats.org/officeDocument/2006/relationships/image" Target="../media/image104.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91.png"/><Relationship Id="rId5" Type="http://schemas.openxmlformats.org/officeDocument/2006/relationships/tags" Target="../tags/tag76.xml"/><Relationship Id="rId15" Type="http://schemas.openxmlformats.org/officeDocument/2006/relationships/image" Target="../media/image103.png"/><Relationship Id="rId10" Type="http://schemas.openxmlformats.org/officeDocument/2006/relationships/image" Target="../media/image101.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89.png"/><Relationship Id="rId18" Type="http://schemas.openxmlformats.org/officeDocument/2006/relationships/image" Target="../media/image108.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8.emf"/><Relationship Id="rId17" Type="http://schemas.openxmlformats.org/officeDocument/2006/relationships/image" Target="../media/image107.png"/><Relationship Id="rId2" Type="http://schemas.openxmlformats.org/officeDocument/2006/relationships/tags" Target="../tags/tag80.xml"/><Relationship Id="rId16" Type="http://schemas.openxmlformats.org/officeDocument/2006/relationships/image" Target="../media/image106.png"/><Relationship Id="rId20" Type="http://schemas.openxmlformats.org/officeDocument/2006/relationships/image" Target="../media/image55.png"/><Relationship Id="rId1" Type="http://schemas.openxmlformats.org/officeDocument/2006/relationships/vmlDrawing" Target="../drawings/vmlDrawing3.vml"/><Relationship Id="rId6" Type="http://schemas.openxmlformats.org/officeDocument/2006/relationships/tags" Target="../tags/tag84.xml"/><Relationship Id="rId11" Type="http://schemas.openxmlformats.org/officeDocument/2006/relationships/oleObject" Target="../embeddings/oleObject3.bin"/><Relationship Id="rId5" Type="http://schemas.openxmlformats.org/officeDocument/2006/relationships/tags" Target="../tags/tag83.xml"/><Relationship Id="rId15" Type="http://schemas.openxmlformats.org/officeDocument/2006/relationships/image" Target="../media/image90.png"/><Relationship Id="rId10" Type="http://schemas.openxmlformats.org/officeDocument/2006/relationships/notesSlide" Target="../notesSlides/notesSlide27.xml"/><Relationship Id="rId19" Type="http://schemas.openxmlformats.org/officeDocument/2006/relationships/image" Target="../media/image97.png"/><Relationship Id="rId4" Type="http://schemas.openxmlformats.org/officeDocument/2006/relationships/tags" Target="../tags/tag82.xml"/><Relationship Id="rId9" Type="http://schemas.openxmlformats.org/officeDocument/2006/relationships/slideLayout" Target="../slideLayouts/slideLayout5.xml"/><Relationship Id="rId1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12.png"/><Relationship Id="rId5" Type="http://schemas.openxmlformats.org/officeDocument/2006/relationships/image" Target="../media/image117.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17.jpe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26" Type="http://schemas.openxmlformats.org/officeDocument/2006/relationships/image" Target="../media/image125.png"/><Relationship Id="rId3" Type="http://schemas.openxmlformats.org/officeDocument/2006/relationships/tags" Target="../tags/tag93.xml"/><Relationship Id="rId34" Type="http://schemas.openxmlformats.org/officeDocument/2006/relationships/image" Target="../media/image132.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21.png"/><Relationship Id="rId25" Type="http://schemas.openxmlformats.org/officeDocument/2006/relationships/image" Target="../media/image124.png"/><Relationship Id="rId33" Type="http://schemas.openxmlformats.org/officeDocument/2006/relationships/image" Target="../media/image23.png"/><Relationship Id="rId2" Type="http://schemas.openxmlformats.org/officeDocument/2006/relationships/tags" Target="../tags/tag92.xml"/><Relationship Id="rId16" Type="http://schemas.openxmlformats.org/officeDocument/2006/relationships/notesSlide" Target="../notesSlides/notesSlide33.xml"/><Relationship Id="rId29" Type="http://schemas.openxmlformats.org/officeDocument/2006/relationships/image" Target="../media/image128.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3.png"/><Relationship Id="rId32" Type="http://schemas.openxmlformats.org/officeDocument/2006/relationships/image" Target="../media/image131.png"/><Relationship Id="rId5" Type="http://schemas.openxmlformats.org/officeDocument/2006/relationships/tags" Target="../tags/tag95.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27.png"/><Relationship Id="rId36" Type="http://schemas.openxmlformats.org/officeDocument/2006/relationships/image" Target="../media/image134.png"/><Relationship Id="rId10" Type="http://schemas.openxmlformats.org/officeDocument/2006/relationships/tags" Target="../tags/tag100.xml"/><Relationship Id="rId31" Type="http://schemas.openxmlformats.org/officeDocument/2006/relationships/image" Target="../media/image130.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7" Type="http://schemas.openxmlformats.org/officeDocument/2006/relationships/image" Target="../media/image126.png"/><Relationship Id="rId30" Type="http://schemas.openxmlformats.org/officeDocument/2006/relationships/image" Target="../media/image129.png"/><Relationship Id="rId35"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7.pn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36.png"/><Relationship Id="rId2" Type="http://schemas.openxmlformats.org/officeDocument/2006/relationships/tags" Target="../tags/tag106.xml"/><Relationship Id="rId16" Type="http://schemas.openxmlformats.org/officeDocument/2006/relationships/image" Target="../media/image22.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5.png"/><Relationship Id="rId5" Type="http://schemas.openxmlformats.org/officeDocument/2006/relationships/tags" Target="../tags/tag109.xml"/><Relationship Id="rId15" Type="http://schemas.openxmlformats.org/officeDocument/2006/relationships/image" Target="../media/image139.png"/><Relationship Id="rId10" Type="http://schemas.openxmlformats.org/officeDocument/2006/relationships/image" Target="../media/image1410.png"/><Relationship Id="rId4" Type="http://schemas.openxmlformats.org/officeDocument/2006/relationships/tags" Target="../tags/tag108.xml"/><Relationship Id="rId9" Type="http://schemas.openxmlformats.org/officeDocument/2006/relationships/notesSlide" Target="../notesSlides/notesSlide34.xml"/><Relationship Id="rId14" Type="http://schemas.openxmlformats.org/officeDocument/2006/relationships/image" Target="../media/image13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image" Target="../media/image143.png"/><Relationship Id="rId3" Type="http://schemas.openxmlformats.org/officeDocument/2006/relationships/tags" Target="../tags/tag114.xml"/><Relationship Id="rId7" Type="http://schemas.openxmlformats.org/officeDocument/2006/relationships/notesSlide" Target="../notesSlides/notesSlide35.xml"/><Relationship Id="rId12" Type="http://schemas.openxmlformats.org/officeDocument/2006/relationships/image" Target="../media/image142.png"/><Relationship Id="rId2" Type="http://schemas.openxmlformats.org/officeDocument/2006/relationships/tags" Target="../tags/tag113.xml"/><Relationship Id="rId16" Type="http://schemas.openxmlformats.org/officeDocument/2006/relationships/image" Target="../media/image22.png"/><Relationship Id="rId1" Type="http://schemas.openxmlformats.org/officeDocument/2006/relationships/tags" Target="../tags/tag112.xml"/><Relationship Id="rId6" Type="http://schemas.openxmlformats.org/officeDocument/2006/relationships/slideLayout" Target="../slideLayouts/slideLayout5.xml"/><Relationship Id="rId11" Type="http://schemas.openxmlformats.org/officeDocument/2006/relationships/image" Target="../media/image141.png"/><Relationship Id="rId5" Type="http://schemas.openxmlformats.org/officeDocument/2006/relationships/tags" Target="../tags/tag116.xml"/><Relationship Id="rId15" Type="http://schemas.openxmlformats.org/officeDocument/2006/relationships/image" Target="../media/image112.png"/><Relationship Id="rId10" Type="http://schemas.openxmlformats.org/officeDocument/2006/relationships/image" Target="../media/image1480.png"/><Relationship Id="rId4" Type="http://schemas.openxmlformats.org/officeDocument/2006/relationships/tags" Target="../tags/tag115.xml"/><Relationship Id="rId9" Type="http://schemas.openxmlformats.org/officeDocument/2006/relationships/image" Target="../media/image21.png"/><Relationship Id="rId1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4</a:t>
                </a:r>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10</a:t>
                </a:r>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44933" t="3834" r="49348" b="16322"/>
          <a:stretch/>
        </p:blipFill>
        <p:spPr bwMode="auto">
          <a:xfrm>
            <a:off x="8328926" y="4255"/>
            <a:ext cx="782472" cy="7556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5"/>
                <a:stretch>
                  <a:fillRect l="-3674" t="-7547" r="-1917" b="-9838"/>
                </a:stretch>
              </a:blipFill>
            </p:spPr>
            <p:txBody>
              <a:bodyPr/>
              <a:lstStyle/>
              <a:p>
                <a:r>
                  <a:rPr lang="en-US">
                    <a:noFill/>
                  </a:rPr>
                  <a:t> </a:t>
                </a:r>
              </a:p>
            </p:txBody>
          </p:sp>
        </mc:Fallback>
      </mc:AlternateContent>
      <p:cxnSp>
        <p:nvCxnSpPr>
          <p:cNvPr id="6" name="Straight Connector 5"/>
          <p:cNvCxnSpPr/>
          <p:nvPr/>
        </p:nvCxnSpPr>
        <p:spPr bwMode="auto">
          <a:xfrm flipV="1">
            <a:off x="8352788" y="1158276"/>
            <a:ext cx="0" cy="4890524"/>
          </a:xfrm>
          <a:prstGeom prst="line">
            <a:avLst/>
          </a:prstGeom>
          <a:noFill/>
          <a:ln w="38100" cap="flat" cmpd="sng" algn="ctr">
            <a:solidFill>
              <a:schemeClr val="tx1"/>
            </a:solidFill>
            <a:prstDash val="solid"/>
            <a:round/>
            <a:headEnd type="none" w="lg" len="med"/>
            <a:tailEnd type="none" w="lg" len="med"/>
          </a:ln>
          <a:effectLst/>
        </p:spPr>
      </p:cxnSp>
      <p:sp>
        <p:nvSpPr>
          <p:cNvPr id="14" name="Freeform 13"/>
          <p:cNvSpPr/>
          <p:nvPr/>
        </p:nvSpPr>
        <p:spPr bwMode="auto">
          <a:xfrm>
            <a:off x="8318321" y="1042420"/>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TextBox 16"/>
          <p:cNvSpPr txBox="1"/>
          <p:nvPr/>
        </p:nvSpPr>
        <p:spPr>
          <a:xfrm rot="16200000">
            <a:off x="8209775" y="1336980"/>
            <a:ext cx="740908" cy="461665"/>
          </a:xfrm>
          <a:prstGeom prst="rect">
            <a:avLst/>
          </a:prstGeom>
          <a:noFill/>
        </p:spPr>
        <p:txBody>
          <a:bodyPr wrap="none" rtlCol="0">
            <a:spAutoFit/>
          </a:bodyPr>
          <a:lstStyle/>
          <a:p>
            <a:r>
              <a:rPr lang="en-US" sz="2400" dirty="0"/>
              <a:t>0.6S</a:t>
            </a:r>
          </a:p>
        </p:txBody>
      </p:sp>
      <p:sp>
        <p:nvSpPr>
          <p:cNvPr id="18" name="TextBox 17"/>
          <p:cNvSpPr txBox="1"/>
          <p:nvPr/>
        </p:nvSpPr>
        <p:spPr>
          <a:xfrm rot="16200000">
            <a:off x="8580541" y="12983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dirty="0"/>
                  <a:t>Add obstacles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4890940" y="3295135"/>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1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5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16" name="Picture 15">
            <a:extLst>
              <a:ext uri="{FF2B5EF4-FFF2-40B4-BE49-F238E27FC236}">
                <a16:creationId xmlns:a16="http://schemas.microsoft.com/office/drawing/2014/main" id="{FAE086DD-B4D5-44FF-9B6A-1BA47C28AC90}"/>
              </a:ext>
            </a:extLst>
          </p:cNvPr>
          <p:cNvPicPr>
            <a:picLocks noChangeAspect="1"/>
          </p:cNvPicPr>
          <p:nvPr>
            <p:custDataLst>
              <p:tags r:id="rId1"/>
            </p:custDataLst>
          </p:nvPr>
        </p:nvPicPr>
        <p:blipFill>
          <a:blip r:embed="rId24"/>
          <a:stretch>
            <a:fillRect/>
          </a:stretch>
        </p:blipFill>
        <p:spPr>
          <a:xfrm>
            <a:off x="49228" y="1802691"/>
            <a:ext cx="2901941"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22"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90.101"/>
  <p:tag name="LATEXADDIN" val="\documentclass{article}&#10;\usepackage{amsmath}&#10;\pagestyle{empty}&#10;\begin{document}&#10;&#10;$$\varepsilon_{Max} \frac{ \left( \Pi_{JetPlane} V_{Jet} \right)^3}{S_{Jet}}$$&#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198156</TotalTime>
  <Words>3567</Words>
  <Application>Microsoft Office PowerPoint</Application>
  <PresentationFormat>On-screen Show (4:3)</PresentationFormat>
  <Paragraphs>424</Paragraphs>
  <Slides>50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Symbol</vt:lpstr>
      <vt:lpstr>Arial</vt:lpstr>
      <vt:lpstr>Times New Roman</vt:lpstr>
      <vt:lpstr>Wingdings</vt:lpstr>
      <vt:lpstr>Century Gothic</vt:lpstr>
      <vt:lpstr>Cambria Math</vt:lpstr>
      <vt:lpstr>Candara</vt:lpstr>
      <vt:lpstr>Lecture 4540 2016</vt:lpstr>
      <vt:lpstr>Equation</vt:lpstr>
      <vt:lpstr>MathType 6.0 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6654</cp:revision>
  <cp:lastPrinted>2017-10-01T14:51:00Z</cp:lastPrinted>
  <dcterms:created xsi:type="dcterms:W3CDTF">2009-05-27T15:44:15Z</dcterms:created>
  <dcterms:modified xsi:type="dcterms:W3CDTF">2018-02-18T09:23:30Z</dcterms:modified>
</cp:coreProperties>
</file>